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dvent Pro Medium" panose="020B0604020202020204" charset="0"/>
      <p:regular r:id="rId45"/>
      <p:bold r:id="rId46"/>
      <p:italic r:id="rId47"/>
      <p:boldItalic r:id="rId48"/>
    </p:embeddedFont>
    <p:embeddedFont>
      <p:font typeface="Advent Pro SemiBold" panose="020B0604020202020204" charset="0"/>
      <p:regular r:id="rId49"/>
      <p:bold r:id="rId50"/>
      <p:italic r:id="rId51"/>
      <p:boldItalic r:id="rId52"/>
    </p:embeddedFont>
    <p:embeddedFont>
      <p:font typeface="Amatic SC" panose="020B0604020202020204" charset="-79"/>
      <p:regular r:id="rId53"/>
      <p:bold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Fira Sans Condensed Medium" panose="020B0604020202020204" charset="0"/>
      <p:regular r:id="rId59"/>
      <p:bold r:id="rId60"/>
      <p:italic r:id="rId61"/>
      <p:boldItalic r:id="rId62"/>
    </p:embeddedFont>
    <p:embeddedFont>
      <p:font typeface="Fira Sans Extra Condensed Medium" panose="020B0604020202020204" charset="0"/>
      <p:regular r:id="rId63"/>
      <p:bold r:id="rId64"/>
      <p:italic r:id="rId65"/>
      <p:boldItalic r:id="rId66"/>
    </p:embeddedFont>
    <p:embeddedFont>
      <p:font typeface="Maven Pro" panose="020B0604020202020204" charset="0"/>
      <p:regular r:id="rId67"/>
      <p:bold r:id="rId68"/>
    </p:embeddedFont>
    <p:embeddedFont>
      <p:font typeface="Maven Pro SemiBold" panose="020B0604020202020204" charset="0"/>
      <p:regular r:id="rId69"/>
      <p:bold r:id="rId70"/>
    </p:embeddedFont>
    <p:embeddedFont>
      <p:font typeface="Proxima Nova" panose="020B0604020202020204" charset="0"/>
      <p:regular r:id="rId71"/>
      <p:bold r:id="rId72"/>
      <p:italic r:id="rId73"/>
      <p:boldItalic r:id="rId74"/>
    </p:embeddedFont>
    <p:embeddedFont>
      <p:font typeface="Proxima Nova Semibold" panose="020B0604020202020204" charset="0"/>
      <p:regular r:id="rId75"/>
      <p:bold r:id="rId76"/>
      <p:boldItalic r:id="rId77"/>
    </p:embeddedFont>
    <p:embeddedFont>
      <p:font typeface="Roboto Medium" panose="020B0604020202020204" charset="0"/>
      <p:regular r:id="rId78"/>
      <p:bold r:id="rId79"/>
      <p:italic r:id="rId80"/>
      <p:boldItalic r:id="rId81"/>
    </p:embeddedFont>
    <p:embeddedFont>
      <p:font typeface="Share Tech" panose="020B0604020202020204" charset="0"/>
      <p:regular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ECE595-3307-4EA2-AF89-4D7C0B6B9D61}">
  <a:tblStyle styleId="{2BECE595-3307-4EA2-AF89-4D7C0B6B9D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84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font" Target="fonts/font36.fntdata"/><Relationship Id="rId85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font" Target="fonts/font37.fntdata"/><Relationship Id="rId86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66" Type="http://schemas.openxmlformats.org/officeDocument/2006/relationships/font" Target="fonts/font22.fntdata"/><Relationship Id="rId61" Type="http://schemas.openxmlformats.org/officeDocument/2006/relationships/font" Target="fonts/font17.fntdata"/><Relationship Id="rId82" Type="http://schemas.openxmlformats.org/officeDocument/2006/relationships/font" Target="fonts/font38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3.xml"/><Relationship Id="rId12" Type="http://schemas.openxmlformats.org/officeDocument/2006/relationships/slide" Target="slide3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4.xml"/><Relationship Id="rId11" Type="http://schemas.openxmlformats.org/officeDocument/2006/relationships/slide" Target="slide28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7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160204" y="4132696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your presentation begins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3363130" y="3545625"/>
            <a:ext cx="6020700" cy="872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Hendri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{2BECE595-3307-4EA2-AF89-4D7C0B6B9D61}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{2BECE595-3307-4EA2-AF89-4D7C0B6B9D61}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{2BECE595-3307-4EA2-AF89-4D7C0B6B9D61}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{2BECE595-3307-4EA2-AF89-4D7C0B6B9D61}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{2BECE595-3307-4EA2-AF89-4D7C0B6B9D61}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1276</Words>
  <Application>Microsoft Office PowerPoint</Application>
  <PresentationFormat>On-screen Show (16:9)</PresentationFormat>
  <Paragraphs>240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8" baseType="lpstr">
      <vt:lpstr>Proxima Nova</vt:lpstr>
      <vt:lpstr>Livvic Light</vt:lpstr>
      <vt:lpstr>Fira Sans Extra Condensed Medium</vt:lpstr>
      <vt:lpstr>Arial</vt:lpstr>
      <vt:lpstr>Fira Sans Condensed Medium</vt:lpstr>
      <vt:lpstr>Advent Pro Medium</vt:lpstr>
      <vt:lpstr>Maven Pro SemiBold</vt:lpstr>
      <vt:lpstr>Amatic SC</vt:lpstr>
      <vt:lpstr>Nunito Light</vt:lpstr>
      <vt:lpstr>Calibri</vt:lpstr>
      <vt:lpstr>Maven Pro</vt:lpstr>
      <vt:lpstr>Proxima Nova Semibold</vt:lpstr>
      <vt:lpstr>Advent Pro SemiBold</vt:lpstr>
      <vt:lpstr>Share Tech</vt:lpstr>
      <vt:lpstr>Roboto Medium</vt:lpstr>
      <vt:lpstr>Data Science Consulting by Slidesgo</vt:lpstr>
      <vt:lpstr>Slidesgo Final Pages</vt:lpstr>
      <vt:lpstr>Hendri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CONSULTING</dc:title>
  <dc:creator>hendri</dc:creator>
  <cp:lastModifiedBy>hendri</cp:lastModifiedBy>
  <cp:revision>2</cp:revision>
  <dcterms:modified xsi:type="dcterms:W3CDTF">2023-05-13T16:28:46Z</dcterms:modified>
</cp:coreProperties>
</file>